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62575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9885" userDrawn="1">
          <p15:clr>
            <a:srgbClr val="A4A3A4"/>
          </p15:clr>
        </p15:guide>
        <p15:guide id="3" orient="horz" pos="5418" userDrawn="1">
          <p15:clr>
            <a:srgbClr val="A4A3A4"/>
          </p15:clr>
        </p15:guide>
        <p15:guide id="4" pos="3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2040" y="84"/>
      </p:cViewPr>
      <p:guideLst>
        <p:guide orient="horz" pos="2880"/>
        <p:guide pos="9885"/>
        <p:guide orient="horz" pos="5418"/>
        <p:guide pos="3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2199" y="1496484"/>
            <a:ext cx="12193191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199" y="4802717"/>
            <a:ext cx="12193191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0503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1474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4337" y="486834"/>
            <a:ext cx="3505542" cy="77491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709" y="486834"/>
            <a:ext cx="10313407" cy="77491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3592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5675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242" y="2279652"/>
            <a:ext cx="1402217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242" y="6119285"/>
            <a:ext cx="1402217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240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709" y="2434167"/>
            <a:ext cx="6909475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30404" y="2434167"/>
            <a:ext cx="6909475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2780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486834"/>
            <a:ext cx="14022170" cy="176741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827" y="2241551"/>
            <a:ext cx="687772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827" y="3340100"/>
            <a:ext cx="6877721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30404" y="2241551"/>
            <a:ext cx="6911592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30404" y="3340100"/>
            <a:ext cx="6911592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1398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851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5952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09600"/>
            <a:ext cx="5243495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1592" y="1316567"/>
            <a:ext cx="8230404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2743200"/>
            <a:ext cx="5243495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895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09600"/>
            <a:ext cx="5243495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1592" y="1316567"/>
            <a:ext cx="8230404" cy="64981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2743200"/>
            <a:ext cx="5243495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425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709" y="486834"/>
            <a:ext cx="1402217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709" y="2434167"/>
            <a:ext cx="1402217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709" y="8475134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5326" y="8475134"/>
            <a:ext cx="5486936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1922" y="8475134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333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1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1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5020" y="2854411"/>
            <a:ext cx="3553055" cy="154459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br>
              <a:rPr lang="en-US" altLang="ko-KR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br>
              <a:rPr lang="en-US" altLang="ko-KR" sz="20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endParaRPr lang="ko-KR" altLang="en-US" sz="20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F0FD6F-B8FF-4EA3-983A-8D9175DFCB0F}"/>
              </a:ext>
            </a:extLst>
          </p:cNvPr>
          <p:cNvSpPr txBox="1"/>
          <p:nvPr/>
        </p:nvSpPr>
        <p:spPr>
          <a:xfrm>
            <a:off x="458561" y="3540949"/>
            <a:ext cx="11274878" cy="2449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"/>
              </a:spcBef>
              <a:spcAft>
                <a:spcPts val="10"/>
              </a:spcAft>
            </a:pPr>
            <a:r>
              <a:rPr lang="en-US" altLang="ko-KR" sz="48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MEGAZONECLOUD</a:t>
            </a:r>
          </a:p>
          <a:p>
            <a:pPr>
              <a:spcBef>
                <a:spcPts val="10"/>
              </a:spcBef>
              <a:spcAft>
                <a:spcPts val="10"/>
              </a:spcAft>
            </a:pPr>
            <a:endParaRPr lang="en-US" altLang="ko-KR" sz="1400" dirty="0">
              <a:solidFill>
                <a:schemeClr val="bg1"/>
              </a:solidFill>
              <a:latin typeface="Noto Sans CJK KR Medium" panose="020B0600000000000000" pitchFamily="34" charset="-127"/>
              <a:ea typeface="Noto Sans CJK KR Medium" panose="020B0600000000000000" pitchFamily="34" charset="-127"/>
              <a:cs typeface="Arial" panose="020B0604020202020204" pitchFamily="34" charset="0"/>
            </a:endParaRPr>
          </a:p>
          <a:p>
            <a:pPr>
              <a:spcBef>
                <a:spcPts val="10"/>
              </a:spcBef>
              <a:spcAft>
                <a:spcPts val="10"/>
              </a:spcAft>
            </a:pPr>
            <a:r>
              <a:rPr lang="en-US" altLang="ko-KR" sz="2800" dirty="0">
                <a:solidFill>
                  <a:schemeClr val="bg1"/>
                </a:solidFill>
                <a:latin typeface="Noto Sans CJK KR Medium" panose="020B0600000000000000" pitchFamily="34" charset="-127"/>
                <a:ea typeface="Noto Sans CJK KR Medium" panose="020B0600000000000000" pitchFamily="34" charset="-127"/>
                <a:cs typeface="Arial" panose="020B0604020202020204" pitchFamily="34" charset="0"/>
              </a:rPr>
              <a:t>Zoom  Design Background</a:t>
            </a:r>
          </a:p>
          <a:p>
            <a:pPr>
              <a:lnSpc>
                <a:spcPct val="150000"/>
              </a:lnSpc>
              <a:spcBef>
                <a:spcPts val="10"/>
              </a:spcBef>
              <a:spcAft>
                <a:spcPts val="10"/>
              </a:spcAft>
            </a:pPr>
            <a:endParaRPr lang="en-US" altLang="ko-KR" sz="26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50" charset="-12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10"/>
              </a:spcBef>
              <a:spcAft>
                <a:spcPts val="10"/>
              </a:spcAft>
            </a:pPr>
            <a:r>
              <a:rPr lang="en-US" altLang="ko-KR" b="0" i="0" dirty="0">
                <a:solidFill>
                  <a:schemeClr val="bg1"/>
                </a:solidFill>
                <a:effectLst/>
                <a:latin typeface="Nanum Gothic"/>
              </a:rPr>
              <a:t>Brand &amp; Communication Group l mzc_grp_branding@mz.co.kr</a:t>
            </a:r>
            <a:endParaRPr lang="en-US" altLang="ko-KR" spc="-40" dirty="0">
              <a:solidFill>
                <a:schemeClr val="bg1"/>
              </a:solidFill>
              <a:latin typeface="Noto Sans CJK KR DemiLight" panose="020B0400000000000000" pitchFamily="34" charset="-127"/>
              <a:ea typeface="Noto Sans CJK KR DemiLight" panose="020B0400000000000000" pitchFamily="34" charset="-127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81B36E-1A53-4398-8B7D-A3239A97C1C4}"/>
              </a:ext>
            </a:extLst>
          </p:cNvPr>
          <p:cNvSpPr txBox="1"/>
          <p:nvPr/>
        </p:nvSpPr>
        <p:spPr>
          <a:xfrm>
            <a:off x="487377" y="8355988"/>
            <a:ext cx="5863996" cy="281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Copyright 2022 </a:t>
            </a:r>
            <a:r>
              <a:rPr lang="en-US" altLang="ko-KR" sz="1200">
                <a:solidFill>
                  <a:schemeClr val="bg1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© MEGAZONECLOUD </a:t>
            </a:r>
            <a:r>
              <a: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CORP. ALL RIGHT RESERVED.</a:t>
            </a: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E62CCD4-90E7-443B-90DC-DE3114D82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7803" y="8155459"/>
            <a:ext cx="1745910" cy="44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7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C308440-8AA6-4D8B-9146-8CDC7F41C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5020" y="2854411"/>
            <a:ext cx="3553055" cy="154459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br>
              <a:rPr lang="en-US" altLang="ko-KR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br>
              <a:rPr lang="en-US" altLang="ko-KR" sz="20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endParaRPr lang="ko-KR" altLang="en-US" sz="20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" name="부제목 2">
            <a:extLst>
              <a:ext uri="{FF2B5EF4-FFF2-40B4-BE49-F238E27FC236}">
                <a16:creationId xmlns:a16="http://schemas.microsoft.com/office/drawing/2014/main" id="{7D92A900-C965-4CD5-A876-78AD87E448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1706" y="1888851"/>
            <a:ext cx="3409880" cy="1655762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en-US" altLang="ko-KR" sz="7400" dirty="0" err="1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Jinho</a:t>
            </a:r>
            <a:r>
              <a:rPr lang="en-US" altLang="ko-KR" sz="7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Jung </a:t>
            </a:r>
            <a:r>
              <a:rPr lang="ko-KR" altLang="en-US" sz="7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정진호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Strategic Business Center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Media Service Team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Team Leader</a:t>
            </a:r>
            <a:endParaRPr lang="ko-KR" altLang="en-US" sz="5000" dirty="0">
              <a:latin typeface="Noto Sans KR Medium" panose="020B0600000000000000" pitchFamily="34" charset="-127"/>
              <a:ea typeface="Noto Sans KR Medium" panose="020B06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4873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39536324-5B26-493C-A627-CEB274713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581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8E3A0476-E808-41EF-8515-AC1D38651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65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BC8B4B1C-DF43-42BC-9801-D211A3E94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49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63C6226-8879-4575-87B9-31D2763A8A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B5BB1B9-AD5B-4934-8625-3924A89AF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" y="0"/>
            <a:ext cx="16254984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47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</TotalTime>
  <Words>45</Words>
  <Application>Microsoft Office PowerPoint</Application>
  <PresentationFormat>사용자 지정</PresentationFormat>
  <Paragraphs>12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8" baseType="lpstr">
      <vt:lpstr>Arial Unicode MS</vt:lpstr>
      <vt:lpstr>Nanum Gothic</vt:lpstr>
      <vt:lpstr>Noto Sans CJK KR Bold</vt:lpstr>
      <vt:lpstr>Noto Sans CJK KR DemiLight</vt:lpstr>
      <vt:lpstr>Noto Sans CJK KR Medium</vt:lpstr>
      <vt:lpstr>Noto Sans KR Medium</vt:lpstr>
      <vt:lpstr>나눔스퀘어</vt:lpstr>
      <vt:lpstr>맑은 고딕</vt:lpstr>
      <vt:lpstr>Arial</vt:lpstr>
      <vt:lpstr>Calibri</vt:lpstr>
      <vt:lpstr>Calibri Light</vt:lpstr>
      <vt:lpstr>Office 테마</vt:lpstr>
      <vt:lpstr>  </vt:lpstr>
      <vt:lpstr>  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MZC03-JSO</dc:creator>
  <cp:lastModifiedBy>MZC01-MJUN</cp:lastModifiedBy>
  <cp:revision>24</cp:revision>
  <dcterms:created xsi:type="dcterms:W3CDTF">2020-12-29T08:36:16Z</dcterms:created>
  <dcterms:modified xsi:type="dcterms:W3CDTF">2022-05-25T03:39:33Z</dcterms:modified>
</cp:coreProperties>
</file>