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162575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9885" userDrawn="1">
          <p15:clr>
            <a:srgbClr val="A4A3A4"/>
          </p15:clr>
        </p15:guide>
        <p15:guide id="3" orient="horz" pos="5418" userDrawn="1">
          <p15:clr>
            <a:srgbClr val="A4A3A4"/>
          </p15:clr>
        </p15:guide>
        <p15:guide id="4" pos="3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2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2040" y="84"/>
      </p:cViewPr>
      <p:guideLst>
        <p:guide orient="horz" pos="2880"/>
        <p:guide pos="9885"/>
        <p:guide orient="horz" pos="5418"/>
        <p:guide pos="3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2199" y="1496484"/>
            <a:ext cx="12193191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199" y="4802717"/>
            <a:ext cx="12193191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0503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1474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34337" y="486834"/>
            <a:ext cx="3505542" cy="774911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709" y="486834"/>
            <a:ext cx="10313407" cy="774911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3592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5675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9242" y="2279652"/>
            <a:ext cx="1402217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9242" y="6119285"/>
            <a:ext cx="1402217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240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709" y="2434167"/>
            <a:ext cx="6909475" cy="580178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30404" y="2434167"/>
            <a:ext cx="6909475" cy="580178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2780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486834"/>
            <a:ext cx="14022170" cy="176741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827" y="2241551"/>
            <a:ext cx="6877721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9827" y="3340100"/>
            <a:ext cx="6877721" cy="491278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30404" y="2241551"/>
            <a:ext cx="6911592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30404" y="3340100"/>
            <a:ext cx="6911592" cy="491278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1398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8513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5952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609600"/>
            <a:ext cx="5243495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1592" y="1316567"/>
            <a:ext cx="8230404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827" y="2743200"/>
            <a:ext cx="5243495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9895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609600"/>
            <a:ext cx="5243495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11592" y="1316567"/>
            <a:ext cx="8230404" cy="6498167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827" y="2743200"/>
            <a:ext cx="5243495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4251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709" y="486834"/>
            <a:ext cx="1402217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709" y="2434167"/>
            <a:ext cx="1402217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709" y="8475134"/>
            <a:ext cx="365795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FCF97-8B6F-4C61-A339-C3FF51194BC7}" type="datetimeFigureOut">
              <a:rPr lang="ko-KR" altLang="en-US" smtClean="0"/>
              <a:t>2022-05-25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85326" y="8475134"/>
            <a:ext cx="5486936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1922" y="8475134"/>
            <a:ext cx="365795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0F6DC-6FCF-4436-A2E3-B902721129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333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19170" rtl="0" eaLnBrk="1" latinLnBrk="1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1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EB2CE-2BFA-4819-9CBF-784989DF9F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55020" y="2854411"/>
            <a:ext cx="3553055" cy="1544596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br>
              <a:rPr lang="en-US" altLang="ko-KR" sz="28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br>
              <a:rPr lang="en-US" altLang="ko-KR" sz="20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endParaRPr lang="ko-KR" altLang="en-US" sz="20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F0FD6F-B8FF-4EA3-983A-8D9175DFCB0F}"/>
              </a:ext>
            </a:extLst>
          </p:cNvPr>
          <p:cNvSpPr txBox="1"/>
          <p:nvPr/>
        </p:nvSpPr>
        <p:spPr>
          <a:xfrm>
            <a:off x="458561" y="3540949"/>
            <a:ext cx="11274878" cy="2449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"/>
              </a:spcBef>
              <a:spcAft>
                <a:spcPts val="10"/>
              </a:spcAft>
            </a:pPr>
            <a:r>
              <a:rPr lang="en-US" altLang="ko-KR" sz="48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panose="020B0604020202020204" pitchFamily="34" charset="0"/>
              </a:rPr>
              <a:t>MEGAZONESOFT</a:t>
            </a:r>
          </a:p>
          <a:p>
            <a:pPr>
              <a:spcBef>
                <a:spcPts val="10"/>
              </a:spcBef>
              <a:spcAft>
                <a:spcPts val="10"/>
              </a:spcAft>
            </a:pPr>
            <a:endParaRPr lang="en-US" altLang="ko-KR" sz="1400" dirty="0">
              <a:solidFill>
                <a:schemeClr val="bg1"/>
              </a:solidFill>
              <a:latin typeface="Noto Sans CJK KR Medium" panose="020B0600000000000000" pitchFamily="34" charset="-127"/>
              <a:ea typeface="Noto Sans CJK KR Medium" panose="020B0600000000000000" pitchFamily="34" charset="-127"/>
              <a:cs typeface="Arial" panose="020B0604020202020204" pitchFamily="34" charset="0"/>
            </a:endParaRPr>
          </a:p>
          <a:p>
            <a:pPr>
              <a:spcBef>
                <a:spcPts val="10"/>
              </a:spcBef>
              <a:spcAft>
                <a:spcPts val="10"/>
              </a:spcAft>
            </a:pPr>
            <a:r>
              <a:rPr lang="en-US" altLang="ko-KR" sz="2800" dirty="0">
                <a:solidFill>
                  <a:schemeClr val="bg1"/>
                </a:solidFill>
                <a:latin typeface="Noto Sans CJK KR Medium" panose="020B0600000000000000" pitchFamily="34" charset="-127"/>
                <a:ea typeface="Noto Sans CJK KR Medium" panose="020B0600000000000000" pitchFamily="34" charset="-127"/>
                <a:cs typeface="Arial" panose="020B0604020202020204" pitchFamily="34" charset="0"/>
              </a:rPr>
              <a:t>Zoom  Design Background</a:t>
            </a:r>
          </a:p>
          <a:p>
            <a:pPr>
              <a:lnSpc>
                <a:spcPct val="150000"/>
              </a:lnSpc>
              <a:spcBef>
                <a:spcPts val="10"/>
              </a:spcBef>
              <a:spcAft>
                <a:spcPts val="10"/>
              </a:spcAft>
            </a:pPr>
            <a:endParaRPr lang="en-US" altLang="ko-KR" sz="2600" b="1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pitchFamily="50" charset="-127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10"/>
              </a:spcBef>
              <a:spcAft>
                <a:spcPts val="10"/>
              </a:spcAft>
            </a:pPr>
            <a:r>
              <a:rPr lang="en-US" altLang="ko-KR" b="0" i="0" dirty="0">
                <a:solidFill>
                  <a:schemeClr val="bg1"/>
                </a:solidFill>
                <a:effectLst/>
                <a:latin typeface="Nanum Gothic"/>
              </a:rPr>
              <a:t>Brand &amp; Communication Group l mzc_grp_branding@mz.co.kr</a:t>
            </a:r>
            <a:endParaRPr lang="en-US" altLang="ko-KR" spc="-40" dirty="0">
              <a:solidFill>
                <a:schemeClr val="bg1"/>
              </a:solidFill>
              <a:latin typeface="Noto Sans CJK KR DemiLight" panose="020B0400000000000000" pitchFamily="34" charset="-127"/>
              <a:ea typeface="Noto Sans CJK KR DemiLight" panose="020B0400000000000000" pitchFamily="34" charset="-127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81B36E-1A53-4398-8B7D-A3239A97C1C4}"/>
              </a:ext>
            </a:extLst>
          </p:cNvPr>
          <p:cNvSpPr txBox="1"/>
          <p:nvPr/>
        </p:nvSpPr>
        <p:spPr>
          <a:xfrm>
            <a:off x="487377" y="8355988"/>
            <a:ext cx="5863996" cy="2812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ko-KR" sz="1200" dirty="0">
                <a:solidFill>
                  <a:schemeClr val="bg1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Copyright 2022 </a:t>
            </a:r>
            <a:r>
              <a:rPr lang="en-US" altLang="ko-KR" sz="1200">
                <a:solidFill>
                  <a:schemeClr val="bg1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© MEGAZONECLOUD </a:t>
            </a:r>
            <a:r>
              <a:rPr lang="en-US" altLang="ko-KR" sz="1200" dirty="0">
                <a:solidFill>
                  <a:schemeClr val="bg1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CORP. ALL RIGHT RESERVED.</a:t>
            </a:r>
            <a:endParaRPr lang="ko-KR" altLang="en-US" sz="1200" dirty="0">
              <a:solidFill>
                <a:schemeClr val="bg1"/>
              </a:solidFill>
              <a:latin typeface="Arial" panose="020B0604020202020204" pitchFamily="34" charset="0"/>
              <a:ea typeface="나눔스퀘어" panose="020B0600000101010101" pitchFamily="50" charset="-127"/>
              <a:cs typeface="Arial" panose="020B0604020202020204" pitchFamily="34" charset="0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1E62CCD4-90E7-443B-90DC-DE3114D82D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7803" y="8155459"/>
            <a:ext cx="1745910" cy="44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87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4EAD9914-BCA7-408F-A462-E5DB7699F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6256000" cy="91440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757EB2CE-2BFA-4819-9CBF-784989DF9F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55020" y="2854411"/>
            <a:ext cx="3553055" cy="1544596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br>
              <a:rPr lang="en-US" altLang="ko-KR" sz="28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br>
              <a:rPr lang="en-US" altLang="ko-KR" sz="20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endParaRPr lang="ko-KR" altLang="en-US" sz="20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" name="부제목 2">
            <a:extLst>
              <a:ext uri="{FF2B5EF4-FFF2-40B4-BE49-F238E27FC236}">
                <a16:creationId xmlns:a16="http://schemas.microsoft.com/office/drawing/2014/main" id="{7D92A900-C965-4CD5-A876-78AD87E448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1706" y="1888851"/>
            <a:ext cx="3409880" cy="1655762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en-US" altLang="ko-KR" sz="7400" dirty="0" err="1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Jinho</a:t>
            </a:r>
            <a:r>
              <a:rPr lang="en-US" altLang="ko-KR" sz="74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 Jung </a:t>
            </a:r>
            <a:r>
              <a:rPr lang="ko-KR" altLang="en-US" sz="74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정진호</a:t>
            </a:r>
          </a:p>
          <a:p>
            <a:pPr algn="l"/>
            <a:r>
              <a:rPr lang="en-US" altLang="ko-KR" sz="5000" dirty="0">
                <a:latin typeface="Noto Sans KR Medium" panose="020B0600000000000000" pitchFamily="34" charset="-127"/>
                <a:ea typeface="Noto Sans KR Medium" panose="020B0600000000000000" pitchFamily="34" charset="-127"/>
              </a:rPr>
              <a:t>Strategic Business Center</a:t>
            </a:r>
          </a:p>
          <a:p>
            <a:pPr algn="l"/>
            <a:r>
              <a:rPr lang="en-US" altLang="ko-KR" sz="5000" dirty="0">
                <a:latin typeface="Noto Sans KR Medium" panose="020B0600000000000000" pitchFamily="34" charset="-127"/>
                <a:ea typeface="Noto Sans KR Medium" panose="020B0600000000000000" pitchFamily="34" charset="-127"/>
              </a:rPr>
              <a:t>Media Service Team</a:t>
            </a:r>
          </a:p>
          <a:p>
            <a:pPr algn="l"/>
            <a:r>
              <a:rPr lang="en-US" altLang="ko-KR" sz="5000" dirty="0">
                <a:latin typeface="Noto Sans KR Medium" panose="020B0600000000000000" pitchFamily="34" charset="-127"/>
                <a:ea typeface="Noto Sans KR Medium" panose="020B0600000000000000" pitchFamily="34" charset="-127"/>
              </a:rPr>
              <a:t>Team Leader</a:t>
            </a:r>
            <a:endParaRPr lang="ko-KR" altLang="en-US" sz="5000" dirty="0">
              <a:latin typeface="Noto Sans KR Medium" panose="020B0600000000000000" pitchFamily="34" charset="-127"/>
              <a:ea typeface="Noto Sans KR Medium" panose="020B06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24873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BF4C40EF-CDD7-4BD2-887A-799FA2983B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6256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581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C8D844D5-6F31-4331-A186-5819C6D18D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6256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765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250C3C8-31F6-40D8-B73F-A01190D4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6256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049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7EB2CE-2BFA-4819-9CBF-784989DF9F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63C6226-8879-4575-87B9-31D2763A8A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텍스트이(가) 표시된 사진&#10;&#10;자동 생성된 설명">
            <a:extLst>
              <a:ext uri="{FF2B5EF4-FFF2-40B4-BE49-F238E27FC236}">
                <a16:creationId xmlns:a16="http://schemas.microsoft.com/office/drawing/2014/main" id="{83CEB5FE-A498-481C-A075-E46862D77D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" y="0"/>
            <a:ext cx="16254983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475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</TotalTime>
  <Words>45</Words>
  <Application>Microsoft Office PowerPoint</Application>
  <PresentationFormat>사용자 지정</PresentationFormat>
  <Paragraphs>12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8" baseType="lpstr">
      <vt:lpstr>Arial Unicode MS</vt:lpstr>
      <vt:lpstr>Nanum Gothic</vt:lpstr>
      <vt:lpstr>Noto Sans CJK KR Bold</vt:lpstr>
      <vt:lpstr>Noto Sans CJK KR DemiLight</vt:lpstr>
      <vt:lpstr>Noto Sans CJK KR Medium</vt:lpstr>
      <vt:lpstr>Noto Sans KR Medium</vt:lpstr>
      <vt:lpstr>나눔스퀘어</vt:lpstr>
      <vt:lpstr>맑은 고딕</vt:lpstr>
      <vt:lpstr>Arial</vt:lpstr>
      <vt:lpstr>Calibri</vt:lpstr>
      <vt:lpstr>Calibri Light</vt:lpstr>
      <vt:lpstr>Office 테마</vt:lpstr>
      <vt:lpstr>  </vt:lpstr>
      <vt:lpstr>  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MZC03-JSO</dc:creator>
  <cp:lastModifiedBy>MZC01-MJUN</cp:lastModifiedBy>
  <cp:revision>25</cp:revision>
  <dcterms:created xsi:type="dcterms:W3CDTF">2020-12-29T08:36:16Z</dcterms:created>
  <dcterms:modified xsi:type="dcterms:W3CDTF">2022-05-25T03:40:23Z</dcterms:modified>
</cp:coreProperties>
</file>